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96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85EEC-C232-9541-B889-0F6509DC288A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1B83B-1A78-AD4C-9DD3-AE4EF0E3F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32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4EBD18-4D4A-994D-BFB4-069F25BCAD8D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CEBB73-57AD-024B-BA41-456B215FE967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51B8F6B-A596-8F41-9016-6740A8E7267F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362DAB-EF8C-2042-A9FC-B8A7E40271ED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5C13CBE-637B-9049-8595-EAC314312715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C6B6164-828A-AB49-A470-97F79E914F8C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C8974C8-94E1-DB40-8FA5-F8650B3919A8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02D052-A49A-7744-B358-A9F46A9FEF2E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1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6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4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03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604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5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6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661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02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392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8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391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E16E23"/>
                </a:solidFill>
                <a:ea typeface="ＭＳ Ｐゴシック" charset="0"/>
              </a:rPr>
              <a:t>Unit 5: FIRE</a:t>
            </a:r>
          </a:p>
          <a:p>
            <a:pPr marL="0" indent="0" eaLnBrk="1" hangingPunct="1"/>
            <a:r>
              <a:rPr lang="en-US" sz="2400" dirty="0">
                <a:solidFill>
                  <a:srgbClr val="E16E23"/>
                </a:solidFill>
                <a:ea typeface="ＭＳ Ｐゴシック" charset="0"/>
              </a:rPr>
              <a:t>Energy, Thermodynamics, and Oxidation-Reduction</a:t>
            </a:r>
            <a:endParaRPr lang="en-US" sz="24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70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101: Now We</a:t>
            </a:r>
            <a:r>
              <a:rPr lang="ja-JP" altLang="en-US">
                <a:latin typeface="Arial" charset="0"/>
                <a:ea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</a:rPr>
              <a:t>re Cooking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solidFill>
                  <a:srgbClr val="000000"/>
                </a:solidFill>
                <a:latin typeface="Palatino" charset="0"/>
                <a:ea typeface="ＭＳ Ｐゴシック" charset="0"/>
              </a:rPr>
              <a:t>Calorimetry</a:t>
            </a: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366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Palatino" charset="0"/>
                <a:ea typeface="ＭＳ Ｐゴシック" charset="0"/>
              </a:rPr>
              <a:t>Imagine that you heat water over a campfire.</a:t>
            </a:r>
          </a:p>
          <a:p>
            <a:pPr eaLnBrk="1" hangingPunct="1"/>
            <a:r>
              <a:rPr lang="en-US" sz="2400">
                <a:latin typeface="Palatino" charset="0"/>
                <a:ea typeface="ＭＳ Ｐゴシック" charset="0"/>
              </a:rPr>
              <a:t>1. How can you tell that energy is transferred to the water?</a:t>
            </a:r>
          </a:p>
          <a:p>
            <a:pPr eaLnBrk="1" hangingPunct="1"/>
            <a:r>
              <a:rPr lang="en-US" sz="2400">
                <a:latin typeface="Palatino" charset="0"/>
                <a:ea typeface="ＭＳ Ｐゴシック" charset="0"/>
              </a:rPr>
              <a:t>2. How could you measure the amount of energy transferred to the water?</a:t>
            </a:r>
          </a:p>
          <a:p>
            <a:pPr eaLnBrk="1" hangingPunct="1"/>
            <a:r>
              <a:rPr lang="en-US" sz="2400">
                <a:latin typeface="Palatino" charset="0"/>
                <a:ea typeface="ＭＳ Ｐゴシック" charset="0"/>
              </a:rPr>
              <a:t>3. How could you measure the amount of energy one stick transfers to the water when it burns?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052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are food calories measured?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442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design a procedure to compare the amount of heat transferred from two different fuels during combustion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how calorimetry can be used to determine the amount of heat transferred during a combustion reaction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460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Wear safety goggles at all times.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790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162800" cy="3810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Accurately measuring the energy from a combustion reaction has its challenges.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859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0104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are food calories measured?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Different fuels transfer different amounts of heat during a combustion reaction.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38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Macintosh PowerPoint</Application>
  <PresentationFormat>On-screen Show (4:3)</PresentationFormat>
  <Paragraphs>32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Living By Chemistry SECOND EDITION</vt:lpstr>
      <vt:lpstr>Lesson 101: Now We’re Cooking</vt:lpstr>
      <vt:lpstr>ChemCatalyst</vt:lpstr>
      <vt:lpstr>Key Question</vt:lpstr>
      <vt:lpstr>You will be able to:</vt:lpstr>
      <vt:lpstr>Prepare for the Lab</vt:lpstr>
      <vt:lpstr>Discussion Notes</vt:lpstr>
      <vt:lpstr>Wrap 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101: Now We’re Cooking</dc:title>
  <dc:creator>Matthew Belford</dc:creator>
  <cp:lastModifiedBy>Jeffrey Dowling</cp:lastModifiedBy>
  <cp:revision>4</cp:revision>
  <dcterms:created xsi:type="dcterms:W3CDTF">2014-12-05T23:03:43Z</dcterms:created>
  <dcterms:modified xsi:type="dcterms:W3CDTF">2015-06-11T20:02:49Z</dcterms:modified>
</cp:coreProperties>
</file>