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C9011-CBA9-AC46-AB06-B396DFAB1423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C3A89-1E1B-EF48-B271-DA0A6470B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EBD18-4D4A-994D-BFB4-069F25BCAD8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ADDE9C-44EA-304C-9AC6-79DDB9A5404C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E16F19-F41D-224F-AAD8-E2C5CCBCA3B8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E0936F-A2B3-454F-8E9B-AF94EFA4B299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5C8B95-9D81-2B45-BBE8-16BA2270C8D7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1ED294-1FE0-D842-B99D-F50290F0DD08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622059-B68C-AC45-B2E9-0AB39955002E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A04335-E42F-AD4E-B045-179DA40A3AD0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D9EA43-6C0C-1243-A047-CBF4F95455DE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784057-D611-2C42-A320-40937DA0F93F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23B2FB-791F-F342-9A98-8888B84CD9DD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6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2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7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0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698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0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4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759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255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87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2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E16E23"/>
                </a:solidFill>
                <a:ea typeface="ＭＳ Ｐゴシック" charset="0"/>
              </a:rPr>
              <a:t>Unit 5: FIRE</a:t>
            </a:r>
          </a:p>
          <a:p>
            <a:pPr marL="0" indent="0" eaLnBrk="1" hangingPunct="1"/>
            <a:r>
              <a:rPr lang="en-US" sz="2400" dirty="0">
                <a:solidFill>
                  <a:srgbClr val="E16E23"/>
                </a:solidFill>
                <a:ea typeface="ＭＳ Ｐゴシック" charset="0"/>
              </a:rPr>
              <a:t>Energy, Thermodynamics, and Oxidation-Reduction</a:t>
            </a:r>
            <a:endParaRPr lang="en-US" sz="24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32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Combustion is a type of chemical reaction in which an element or a compound reacts with oxygen and releases energy in the form of heat and often light.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CH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+ 2O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 </a:t>
            </a:r>
            <a:r>
              <a:rPr lang="en-US" sz="2400">
                <a:latin typeface="Palatino" charset="0"/>
                <a:ea typeface="ＭＳ Ｐゴシック" charset="0"/>
              </a:rPr>
              <a:t>CO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+ 2H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+ heat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2Mg(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+ 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 </a:t>
            </a:r>
            <a:r>
              <a:rPr lang="en-US" sz="2400">
                <a:latin typeface="Palatino" charset="0"/>
                <a:ea typeface="ＭＳ Ｐゴシック" charset="0"/>
              </a:rPr>
              <a:t>2MgO(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+ heat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Fire is an indication of some kinds of combustion reactions.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759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239000" cy="4038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What types of substances burn?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Most ionic salts do not combust.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Most metals and molecular covalent compounds do combust. Water and carbon dioxide, however, do not combust. They are products of combustion.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Most metals do not produce a flame when they combust but do produce heat and often light.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Combustion is a chemical reaction between a fuel and oxygen. Substances that already contain a high percentage of oxygen atoms are less likely to be combustible.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809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100: You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</a:rPr>
              <a:t>re Fired!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Combustion</a:t>
            </a:r>
          </a:p>
        </p:txBody>
      </p:sp>
    </p:spTree>
    <p:extLst>
      <p:ext uri="{BB962C8B-B14F-4D97-AF65-F5344CB8AC3E}">
        <p14:creationId xmlns:p14="http://schemas.microsoft.com/office/powerpoint/2010/main" val="263367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You are on a camping trip with your family. While you are toasting marshmallows, one catches on fire.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List three more items you might have on a camping trip that would burn.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List three items that wouldn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t burn.</a:t>
            </a:r>
            <a:endParaRPr lang="en-US" sz="32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98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types of substances burn?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391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and describe combustion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the chemical composition of substances that burn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2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5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 (cont.)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362200"/>
            <a:ext cx="7162800" cy="37338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Combustion: </a:t>
            </a:r>
            <a:r>
              <a:rPr lang="en-US" sz="2400">
                <a:latin typeface="Arial" charset="0"/>
                <a:ea typeface="ＭＳ Ｐゴシック" charset="0"/>
              </a:rPr>
              <a:t>An exothermic reaction between a fuel and oxygen, often producing flames.</a:t>
            </a: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Wear goggles at all times.</a:t>
            </a:r>
          </a:p>
          <a:p>
            <a:pPr marL="0" indent="0" eaLnBrk="1" hangingPunct="1"/>
            <a:endParaRPr lang="en-US" sz="18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All liquids must be tested by lighting the wick of the burners, not in the watch glass.</a:t>
            </a:r>
          </a:p>
          <a:p>
            <a:pPr marL="0" indent="0" eaLnBrk="1" hangingPunct="1"/>
            <a:endParaRPr lang="en-US" sz="18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Use tongs when testing the copper wire.</a:t>
            </a:r>
            <a:endParaRPr lang="en-US" sz="3200">
              <a:latin typeface="Palatino" charset="0"/>
              <a:ea typeface="ＭＳ Ｐゴシック" charset="0"/>
            </a:endParaRPr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1143000" y="2286000"/>
            <a:ext cx="72390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78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graphicFrame>
        <p:nvGraphicFramePr>
          <p:cNvPr id="44145" name="Group 113"/>
          <p:cNvGraphicFramePr>
            <a:graphicFrameLocks noGrp="1"/>
          </p:cNvGraphicFramePr>
          <p:nvPr/>
        </p:nvGraphicFramePr>
        <p:xfrm>
          <a:off x="609600" y="2133600"/>
          <a:ext cx="7848600" cy="3581400"/>
        </p:xfrm>
        <a:graphic>
          <a:graphicData uri="http://schemas.openxmlformats.org/drawingml/2006/table">
            <a:tbl>
              <a:tblPr/>
              <a:tblGrid>
                <a:gridCol w="4343400"/>
                <a:gridCol w="3505200"/>
              </a:tblGrid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Combust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28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Do not combust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28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0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wood, 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ethanol, CH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OH(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hexane, CH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oil, 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39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hydrogen, 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copper, Cu(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iron, Fe(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magnesium, Mg(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28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water, 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O(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carbon dioxide, CO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zinc oxide, ZnO(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sodium bicarbonate, NaHCO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sodium chloride, NaCl(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calcium carbonate, CaCO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(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28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611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355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Ionic salts rarely combine with oxygen in a combustion reaction.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general, molecular covalent substances that contain mainly carbon and hydrogen will combust.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Metals combust; however, the combustion of most metals does not produce a flame.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91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Macintosh PowerPoint</Application>
  <PresentationFormat>On-screen Show (4:3)</PresentationFormat>
  <Paragraphs>71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100: You’re Fired!</vt:lpstr>
      <vt:lpstr>ChemCatalyst</vt:lpstr>
      <vt:lpstr>Key Question</vt:lpstr>
      <vt:lpstr>You will be able to:</vt:lpstr>
      <vt:lpstr>Prepare for the Lab</vt:lpstr>
      <vt:lpstr>Prepare for the Lab (cont.)</vt:lpstr>
      <vt:lpstr>Discussion Notes</vt:lpstr>
      <vt:lpstr>Discussion Notes (cont.)</vt:lpstr>
      <vt:lpstr>Discussion Notes (cont.)</vt:lpstr>
      <vt:lpstr>Wrap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Chemistry</dc:title>
  <dc:creator>Matthew Belford</dc:creator>
  <cp:lastModifiedBy>Jeffrey Dowling</cp:lastModifiedBy>
  <cp:revision>5</cp:revision>
  <dcterms:created xsi:type="dcterms:W3CDTF">2014-12-05T23:03:09Z</dcterms:created>
  <dcterms:modified xsi:type="dcterms:W3CDTF">2015-06-11T20:01:18Z</dcterms:modified>
</cp:coreProperties>
</file>