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4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16DB1F-3D81-49C8-AB7C-2DF521DC6767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AFB55B-24F9-45DC-8D2B-404C1A70A6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\\sd308.org\OE\Desktops$\tscholle\Desktop\Forensics%2017-18\Final%20Exam%20Materials\Evidence%20Forms.xls" TargetMode="External"/><Relationship Id="rId2" Type="http://schemas.openxmlformats.org/officeDocument/2006/relationships/hyperlink" Target="file:///\\sd308.org\OE\Desktops$\tscholle\Desktop\Forensics%2017-18\Final%20Exam%20Materials\Scene%20processing%20handbook_instruction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Forensics – 2017/18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Case 1052-12467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2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6:02</a:t>
            </a:r>
            <a:br>
              <a:rPr lang="en-US" dirty="0" smtClean="0"/>
            </a:br>
            <a:r>
              <a:rPr lang="en-US" dirty="0" smtClean="0"/>
              <a:t>Tuesday, September 12,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Locard</a:t>
            </a:r>
            <a:r>
              <a:rPr lang="en-US" dirty="0" smtClean="0"/>
              <a:t> was on routine night patrol at OEHS on 9/11/17</a:t>
            </a:r>
          </a:p>
          <a:p>
            <a:r>
              <a:rPr lang="en-US" dirty="0" smtClean="0"/>
              <a:t>Walking through E-wing, 2</a:t>
            </a:r>
            <a:r>
              <a:rPr lang="en-US" baseline="30000" dirty="0" smtClean="0"/>
              <a:t>nd</a:t>
            </a:r>
            <a:r>
              <a:rPr lang="en-US" dirty="0" smtClean="0"/>
              <a:t> floor at 10:23pm</a:t>
            </a:r>
          </a:p>
          <a:p>
            <a:r>
              <a:rPr lang="en-US" dirty="0" smtClean="0"/>
              <a:t>Heard loud banging noises from G-wing</a:t>
            </a:r>
          </a:p>
          <a:p>
            <a:r>
              <a:rPr lang="en-US" dirty="0" smtClean="0"/>
              <a:t>Searched 2</a:t>
            </a:r>
            <a:r>
              <a:rPr lang="en-US" baseline="30000" dirty="0" smtClean="0"/>
              <a:t>nd</a:t>
            </a:r>
            <a:r>
              <a:rPr lang="en-US" dirty="0" smtClean="0"/>
              <a:t> floor first, then up to 3</a:t>
            </a:r>
            <a:r>
              <a:rPr lang="en-US" baseline="30000" dirty="0" smtClean="0"/>
              <a:t>rd</a:t>
            </a:r>
            <a:r>
              <a:rPr lang="en-US" dirty="0" smtClean="0"/>
              <a:t> after hearing loud pounding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Came up Southeast stairwell and saw door to G343 classroom open</a:t>
            </a:r>
          </a:p>
          <a:p>
            <a:r>
              <a:rPr lang="en-US" dirty="0" smtClean="0"/>
              <a:t>Saw scene in back lab area and taped off section</a:t>
            </a:r>
          </a:p>
          <a:p>
            <a:r>
              <a:rPr lang="en-US" dirty="0" smtClean="0"/>
              <a:t>Called for backup at 10:35pm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2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 G343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Additional Investigation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Pet mole – Pica </a:t>
            </a:r>
            <a:r>
              <a:rPr lang="en-US" dirty="0" smtClean="0"/>
              <a:t>missing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Video surveillance was cut to G &amp; F wings</a:t>
            </a:r>
          </a:p>
          <a:p>
            <a:r>
              <a:rPr lang="en-US" dirty="0" smtClean="0"/>
              <a:t>Called Ms. </a:t>
            </a:r>
            <a:r>
              <a:rPr lang="en-US" dirty="0" err="1" smtClean="0"/>
              <a:t>Scholle</a:t>
            </a:r>
            <a:r>
              <a:rPr lang="en-US" dirty="0" smtClean="0"/>
              <a:t> &amp; Mr. </a:t>
            </a:r>
            <a:r>
              <a:rPr lang="en-US" dirty="0" err="1" smtClean="0"/>
              <a:t>Korczak</a:t>
            </a:r>
            <a:r>
              <a:rPr lang="en-US" dirty="0" smtClean="0"/>
              <a:t> to view scene and ID any missing items/persons</a:t>
            </a:r>
          </a:p>
          <a:p>
            <a:r>
              <a:rPr lang="en-US" dirty="0" smtClean="0"/>
              <a:t>All Science teachers are suspects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426" y="2362200"/>
            <a:ext cx="2822972" cy="3763963"/>
          </a:xfrm>
        </p:spPr>
      </p:pic>
    </p:spTree>
    <p:extLst>
      <p:ext uri="{BB962C8B-B14F-4D97-AF65-F5344CB8AC3E}">
        <p14:creationId xmlns:p14="http://schemas.microsoft.com/office/powerpoint/2010/main" val="339728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Fully process scene – you will have today and tomorrow</a:t>
            </a:r>
          </a:p>
          <a:p>
            <a:pPr lvl="1"/>
            <a:r>
              <a:rPr lang="en-US" dirty="0" smtClean="0"/>
              <a:t>Maximum 10 investigators at a time in the scene</a:t>
            </a:r>
          </a:p>
          <a:p>
            <a:pPr lvl="1"/>
            <a:r>
              <a:rPr lang="en-US" dirty="0" smtClean="0"/>
              <a:t>Take measurements and notes for initial and final sketches</a:t>
            </a:r>
          </a:p>
          <a:p>
            <a:pPr lvl="1"/>
            <a:r>
              <a:rPr lang="en-US" dirty="0" smtClean="0"/>
              <a:t>Take photos of scene and evidence (if evidence is not pictured you will not get it!)</a:t>
            </a:r>
          </a:p>
          <a:p>
            <a:pPr lvl="1"/>
            <a:r>
              <a:rPr lang="en-US" dirty="0" smtClean="0"/>
              <a:t>Use “</a:t>
            </a:r>
            <a:r>
              <a:rPr lang="en-US" dirty="0" smtClean="0">
                <a:hlinkClick r:id="rId2" action="ppaction://hlinkfile"/>
              </a:rPr>
              <a:t>handbook</a:t>
            </a:r>
            <a:r>
              <a:rPr lang="en-US" dirty="0" smtClean="0"/>
              <a:t>” to guide your process</a:t>
            </a:r>
          </a:p>
          <a:p>
            <a:pPr lvl="1"/>
            <a:r>
              <a:rPr lang="en-US" dirty="0" smtClean="0"/>
              <a:t>Record a video walkthrough of scene for future reference</a:t>
            </a:r>
          </a:p>
          <a:p>
            <a:pPr lvl="1"/>
            <a:r>
              <a:rPr lang="en-US" dirty="0" smtClean="0"/>
              <a:t>Compile evidence into one sheet </a:t>
            </a:r>
            <a:r>
              <a:rPr lang="en-US" dirty="0" smtClean="0">
                <a:hlinkClick r:id="rId3" action="ppaction://hlinkfile"/>
              </a:rPr>
              <a:t>(link)</a:t>
            </a:r>
            <a:endParaRPr lang="en-US" dirty="0" smtClean="0"/>
          </a:p>
          <a:p>
            <a:pPr lvl="1"/>
            <a:r>
              <a:rPr lang="en-US" dirty="0" smtClean="0"/>
              <a:t>Begin completing Chain of custody forms </a:t>
            </a:r>
            <a:r>
              <a:rPr lang="en-US" dirty="0" smtClean="0">
                <a:hlinkClick r:id="rId3" action="ppaction://hlinkfile"/>
              </a:rPr>
              <a:t>(link)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52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193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Forensics – 2017/18</vt:lpstr>
      <vt:lpstr>6:02 Tuesday, September 12, 2017</vt:lpstr>
      <vt:lpstr>Room G343</vt:lpstr>
      <vt:lpstr>Your Job: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 – 2017/18</dc:title>
  <dc:creator>00, 00</dc:creator>
  <cp:lastModifiedBy>00, 00</cp:lastModifiedBy>
  <cp:revision>2</cp:revision>
  <dcterms:created xsi:type="dcterms:W3CDTF">2017-09-12T16:30:01Z</dcterms:created>
  <dcterms:modified xsi:type="dcterms:W3CDTF">2017-09-12T16:43:04Z</dcterms:modified>
</cp:coreProperties>
</file>